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ITC Benguiat Bold" charset="1" panose="02030904050306020704"/>
      <p:regular r:id="rId19"/>
    </p:embeddedFont>
    <p:embeddedFont>
      <p:font typeface="Kollektif Bold" charset="1" panose="020B0604020101010102"/>
      <p:regular r:id="rId20"/>
    </p:embeddedFont>
    <p:embeddedFont>
      <p:font typeface="Public Sans Bold" charset="1" panose="00000000000000000000"/>
      <p:regular r:id="rId21"/>
    </p:embeddedFont>
    <p:embeddedFont>
      <p:font typeface="Arimo Bold" charset="1" panose="020B0704020202020204"/>
      <p:regular r:id="rId22"/>
    </p:embeddedFont>
    <p:embeddedFont>
      <p:font typeface="Roboto Bold" charset="1" panose="02000000000000000000"/>
      <p:regular r:id="rId23"/>
    </p:embeddedFont>
    <p:embeddedFont>
      <p:font typeface="Kollektif" charset="1" panose="020B0604020101010102"/>
      <p:regular r:id="rId24"/>
    </p:embeddedFont>
    <p:embeddedFont>
      <p:font typeface="Aileron Bold" charset="1" panose="00000800000000000000"/>
      <p:regular r:id="rId25"/>
    </p:embeddedFont>
    <p:embeddedFont>
      <p:font typeface="Garet Bold" charset="1" panose="00000000000000000000"/>
      <p:regular r:id="rId26"/>
    </p:embeddedFont>
    <p:embeddedFont>
      <p:font typeface="Canva Sans Bold" charset="1" panose="020B0803030501040103"/>
      <p:regular r:id="rId27"/>
    </p:embeddedFont>
    <p:embeddedFont>
      <p:font typeface="Open Sans Bold" charset="1" panose="020B0806030504020204"/>
      <p:regular r:id="rId28"/>
    </p:embeddedFont>
    <p:embeddedFont>
      <p:font typeface="ITC Benguiat" charset="1" panose="020306030503060207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svg>
</file>

<file path=ppt/media/image2.sv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jpeg>
</file>

<file path=ppt/media/image3.png>
</file>

<file path=ppt/media/image30.png>
</file>

<file path=ppt/media/image31.svg>
</file>

<file path=ppt/media/image32.png>
</file>

<file path=ppt/media/image33.png>
</file>

<file path=ppt/media/image34.svg>
</file>

<file path=ppt/media/image35.gif>
</file>

<file path=ppt/media/image36.jpeg>
</file>

<file path=ppt/media/image37.jpe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25.png" Type="http://schemas.openxmlformats.org/officeDocument/2006/relationships/image"/><Relationship Id="rId7" Target="../media/image26.svg" Type="http://schemas.openxmlformats.org/officeDocument/2006/relationships/image"/><Relationship Id="rId8" Target="../media/image2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8.png" Type="http://schemas.openxmlformats.org/officeDocument/2006/relationships/image"/><Relationship Id="rId7" Target="../media/image29.jpe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png" Type="http://schemas.openxmlformats.org/officeDocument/2006/relationships/image"/><Relationship Id="rId4" Target="../media/image34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35.gif" Type="http://schemas.openxmlformats.org/officeDocument/2006/relationships/image"/><Relationship Id="rId8" Target="../media/image36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073396" y="8954975"/>
            <a:ext cx="12832964" cy="303325"/>
          </a:xfrm>
          <a:custGeom>
            <a:avLst/>
            <a:gdLst/>
            <a:ahLst/>
            <a:cxnLst/>
            <a:rect r="r" b="b" t="t" l="l"/>
            <a:pathLst>
              <a:path h="303325" w="12832964">
                <a:moveTo>
                  <a:pt x="0" y="0"/>
                </a:moveTo>
                <a:lnTo>
                  <a:pt x="12832964" y="0"/>
                </a:lnTo>
                <a:lnTo>
                  <a:pt x="12832964" y="303325"/>
                </a:lnTo>
                <a:lnTo>
                  <a:pt x="0" y="3033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95806" y="1317586"/>
            <a:ext cx="6873872" cy="162473"/>
          </a:xfrm>
          <a:custGeom>
            <a:avLst/>
            <a:gdLst/>
            <a:ahLst/>
            <a:cxnLst/>
            <a:rect r="r" b="b" t="t" l="l"/>
            <a:pathLst>
              <a:path h="162473" w="6873872">
                <a:moveTo>
                  <a:pt x="0" y="0"/>
                </a:moveTo>
                <a:lnTo>
                  <a:pt x="6873873" y="0"/>
                </a:lnTo>
                <a:lnTo>
                  <a:pt x="6873873" y="162473"/>
                </a:lnTo>
                <a:lnTo>
                  <a:pt x="0" y="1624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60251" y="5376773"/>
            <a:ext cx="7127749" cy="4910227"/>
          </a:xfrm>
          <a:custGeom>
            <a:avLst/>
            <a:gdLst/>
            <a:ahLst/>
            <a:cxnLst/>
            <a:rect r="r" b="b" t="t" l="l"/>
            <a:pathLst>
              <a:path h="4910227" w="7127749">
                <a:moveTo>
                  <a:pt x="0" y="0"/>
                </a:moveTo>
                <a:lnTo>
                  <a:pt x="7127749" y="0"/>
                </a:lnTo>
                <a:lnTo>
                  <a:pt x="7127749" y="4910227"/>
                </a:lnTo>
                <a:lnTo>
                  <a:pt x="0" y="49102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3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4463" y="1565712"/>
            <a:ext cx="14482256" cy="2149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567"/>
              </a:lnSpc>
            </a:pPr>
            <a:r>
              <a:rPr lang="en-US" b="true" sz="13243" spc="1417">
                <a:solidFill>
                  <a:srgbClr val="FFFFFF"/>
                </a:solidFill>
                <a:latin typeface="ITC Benguiat Bold"/>
                <a:ea typeface="ITC Benguiat Bold"/>
                <a:cs typeface="ITC Benguiat Bold"/>
                <a:sym typeface="ITC Benguiat Bold"/>
              </a:rPr>
              <a:t>SIGNATURE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4463" y="5554268"/>
            <a:ext cx="10595105" cy="2300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3"/>
              </a:lnSpc>
              <a:spcBef>
                <a:spcPct val="0"/>
              </a:spcBef>
            </a:pPr>
            <a:r>
              <a:rPr lang="en-US" b="true" sz="3339" spc="357">
                <a:solidFill>
                  <a:srgbClr val="FFFFFF">
                    <a:alpha val="80000"/>
                  </a:srgbClr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 DYNAMIC P</a:t>
            </a:r>
            <a:r>
              <a:rPr lang="en-US" b="true" sz="3339" spc="357">
                <a:solidFill>
                  <a:srgbClr val="FFFFFF">
                    <a:alpha val="80000"/>
                  </a:srgbClr>
                </a:solidFill>
                <a:latin typeface="Kollektif Bold"/>
                <a:ea typeface="Kollektif Bold"/>
                <a:cs typeface="Kollektif Bold"/>
                <a:sym typeface="Kollektif Bold"/>
              </a:rPr>
              <a:t>OKÉMON EXPLORER WEB APP WITH ADVANCED SEARCH, FILTERING, COMPARISON, AND FAVORITES FEATURES USING REACT AND THE POKÉAPI.</a:t>
            </a:r>
          </a:p>
          <a:p>
            <a:pPr algn="l">
              <a:lnSpc>
                <a:spcPts val="3673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405591" y="3455798"/>
            <a:ext cx="14482256" cy="2264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47"/>
              </a:lnSpc>
            </a:pPr>
            <a:r>
              <a:rPr lang="en-US" b="true" sz="14043" spc="1502">
                <a:solidFill>
                  <a:srgbClr val="FFFFFF"/>
                </a:solidFill>
                <a:latin typeface="ITC Benguiat Bold"/>
                <a:ea typeface="ITC Benguiat Bold"/>
                <a:cs typeface="ITC Benguiat Bold"/>
                <a:sym typeface="ITC Benguiat Bold"/>
              </a:rPr>
              <a:t>MAKER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192315" y="612415"/>
            <a:ext cx="559181" cy="296366"/>
          </a:xfrm>
          <a:custGeom>
            <a:avLst/>
            <a:gdLst/>
            <a:ahLst/>
            <a:cxnLst/>
            <a:rect r="r" b="b" t="t" l="l"/>
            <a:pathLst>
              <a:path h="296366" w="559181">
                <a:moveTo>
                  <a:pt x="0" y="0"/>
                </a:moveTo>
                <a:lnTo>
                  <a:pt x="559182" y="0"/>
                </a:lnTo>
                <a:lnTo>
                  <a:pt x="559182" y="296366"/>
                </a:lnTo>
                <a:lnTo>
                  <a:pt x="0" y="296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83440" y="-230518"/>
            <a:ext cx="4721120" cy="1485007"/>
          </a:xfrm>
          <a:custGeom>
            <a:avLst/>
            <a:gdLst/>
            <a:ahLst/>
            <a:cxnLst/>
            <a:rect r="r" b="b" t="t" l="l"/>
            <a:pathLst>
              <a:path h="1485007" w="4721120">
                <a:moveTo>
                  <a:pt x="0" y="0"/>
                </a:moveTo>
                <a:lnTo>
                  <a:pt x="4721120" y="0"/>
                </a:lnTo>
                <a:lnTo>
                  <a:pt x="4721120" y="1485007"/>
                </a:lnTo>
                <a:lnTo>
                  <a:pt x="0" y="14850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171718" y="8963526"/>
            <a:ext cx="1116282" cy="1122404"/>
          </a:xfrm>
          <a:custGeom>
            <a:avLst/>
            <a:gdLst/>
            <a:ahLst/>
            <a:cxnLst/>
            <a:rect r="r" b="b" t="t" l="l"/>
            <a:pathLst>
              <a:path h="1122404" w="1116282">
                <a:moveTo>
                  <a:pt x="0" y="0"/>
                </a:moveTo>
                <a:lnTo>
                  <a:pt x="1116282" y="0"/>
                </a:lnTo>
                <a:lnTo>
                  <a:pt x="1116282" y="1122404"/>
                </a:lnTo>
                <a:lnTo>
                  <a:pt x="0" y="112240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254489"/>
            <a:ext cx="16090870" cy="9629758"/>
          </a:xfrm>
          <a:custGeom>
            <a:avLst/>
            <a:gdLst/>
            <a:ahLst/>
            <a:cxnLst/>
            <a:rect r="r" b="b" t="t" l="l"/>
            <a:pathLst>
              <a:path h="9629758" w="16090870">
                <a:moveTo>
                  <a:pt x="0" y="0"/>
                </a:moveTo>
                <a:lnTo>
                  <a:pt x="16090870" y="0"/>
                </a:lnTo>
                <a:lnTo>
                  <a:pt x="16090870" y="9629758"/>
                </a:lnTo>
                <a:lnTo>
                  <a:pt x="0" y="96297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393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054342" y="2516448"/>
            <a:ext cx="944958" cy="454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9"/>
              </a:lnSpc>
              <a:spcBef>
                <a:spcPct val="0"/>
              </a:spcBef>
            </a:pPr>
            <a:r>
              <a:rPr lang="en-US" b="true" sz="262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14030" y="187193"/>
            <a:ext cx="5059939" cy="57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b="true" sz="33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DOWNLOAD BUTTON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456250" y="1915358"/>
            <a:ext cx="4847818" cy="2110863"/>
            <a:chOff x="0" y="0"/>
            <a:chExt cx="1276792" cy="5559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76792" cy="555948"/>
            </a:xfrm>
            <a:custGeom>
              <a:avLst/>
              <a:gdLst/>
              <a:ahLst/>
              <a:cxnLst/>
              <a:rect r="r" b="b" t="t" l="l"/>
              <a:pathLst>
                <a:path h="555948" w="1276792">
                  <a:moveTo>
                    <a:pt x="27149" y="0"/>
                  </a:moveTo>
                  <a:lnTo>
                    <a:pt x="1249643" y="0"/>
                  </a:lnTo>
                  <a:cubicBezTo>
                    <a:pt x="1256843" y="0"/>
                    <a:pt x="1263748" y="2860"/>
                    <a:pt x="1268840" y="7952"/>
                  </a:cubicBezTo>
                  <a:cubicBezTo>
                    <a:pt x="1273931" y="13043"/>
                    <a:pt x="1276792" y="19949"/>
                    <a:pt x="1276792" y="27149"/>
                  </a:cubicBezTo>
                  <a:lnTo>
                    <a:pt x="1276792" y="528799"/>
                  </a:lnTo>
                  <a:cubicBezTo>
                    <a:pt x="1276792" y="543793"/>
                    <a:pt x="1264637" y="555948"/>
                    <a:pt x="1249643" y="555948"/>
                  </a:cubicBezTo>
                  <a:lnTo>
                    <a:pt x="27149" y="555948"/>
                  </a:lnTo>
                  <a:cubicBezTo>
                    <a:pt x="19949" y="555948"/>
                    <a:pt x="13043" y="553087"/>
                    <a:pt x="7952" y="547996"/>
                  </a:cubicBezTo>
                  <a:cubicBezTo>
                    <a:pt x="2860" y="542904"/>
                    <a:pt x="0" y="535999"/>
                    <a:pt x="0" y="528799"/>
                  </a:cubicBezTo>
                  <a:lnTo>
                    <a:pt x="0" y="27149"/>
                  </a:lnTo>
                  <a:cubicBezTo>
                    <a:pt x="0" y="19949"/>
                    <a:pt x="2860" y="13043"/>
                    <a:pt x="7952" y="7952"/>
                  </a:cubicBezTo>
                  <a:cubicBezTo>
                    <a:pt x="13043" y="2860"/>
                    <a:pt x="19949" y="0"/>
                    <a:pt x="271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80975" cap="sq">
              <a:solidFill>
                <a:srgbClr val="000000"/>
              </a:solidFill>
              <a:prstDash val="lgDash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276792" cy="613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8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151482" y="8667170"/>
            <a:ext cx="4847818" cy="1418760"/>
            <a:chOff x="0" y="0"/>
            <a:chExt cx="1276792" cy="3736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76792" cy="373665"/>
            </a:xfrm>
            <a:custGeom>
              <a:avLst/>
              <a:gdLst/>
              <a:ahLst/>
              <a:cxnLst/>
              <a:rect r="r" b="b" t="t" l="l"/>
              <a:pathLst>
                <a:path h="373665" w="1276792">
                  <a:moveTo>
                    <a:pt x="27149" y="0"/>
                  </a:moveTo>
                  <a:lnTo>
                    <a:pt x="1249643" y="0"/>
                  </a:lnTo>
                  <a:cubicBezTo>
                    <a:pt x="1256843" y="0"/>
                    <a:pt x="1263748" y="2860"/>
                    <a:pt x="1268840" y="7952"/>
                  </a:cubicBezTo>
                  <a:cubicBezTo>
                    <a:pt x="1273931" y="13043"/>
                    <a:pt x="1276792" y="19949"/>
                    <a:pt x="1276792" y="27149"/>
                  </a:cubicBezTo>
                  <a:lnTo>
                    <a:pt x="1276792" y="346516"/>
                  </a:lnTo>
                  <a:cubicBezTo>
                    <a:pt x="1276792" y="353717"/>
                    <a:pt x="1273931" y="360622"/>
                    <a:pt x="1268840" y="365713"/>
                  </a:cubicBezTo>
                  <a:cubicBezTo>
                    <a:pt x="1263748" y="370805"/>
                    <a:pt x="1256843" y="373665"/>
                    <a:pt x="1249643" y="373665"/>
                  </a:cubicBezTo>
                  <a:lnTo>
                    <a:pt x="27149" y="373665"/>
                  </a:lnTo>
                  <a:cubicBezTo>
                    <a:pt x="19949" y="373665"/>
                    <a:pt x="13043" y="370805"/>
                    <a:pt x="7952" y="365713"/>
                  </a:cubicBezTo>
                  <a:cubicBezTo>
                    <a:pt x="2860" y="360622"/>
                    <a:pt x="0" y="353717"/>
                    <a:pt x="0" y="346516"/>
                  </a:cubicBezTo>
                  <a:lnTo>
                    <a:pt x="0" y="27149"/>
                  </a:lnTo>
                  <a:cubicBezTo>
                    <a:pt x="0" y="19949"/>
                    <a:pt x="2860" y="13043"/>
                    <a:pt x="7952" y="7952"/>
                  </a:cubicBezTo>
                  <a:cubicBezTo>
                    <a:pt x="13043" y="2860"/>
                    <a:pt x="19949" y="0"/>
                    <a:pt x="271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80975" cap="sq">
              <a:solidFill>
                <a:srgbClr val="000000"/>
              </a:solidFill>
              <a:prstDash val="lgDash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276792" cy="43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8"/>
                </a:lnSpc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70230" y="704880"/>
            <a:ext cx="12612292" cy="1269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59"/>
              </a:lnSpc>
            </a:pPr>
            <a:r>
              <a:rPr lang="en-US" b="true" sz="7399">
                <a:solidFill>
                  <a:srgbClr val="18072B"/>
                </a:solidFill>
                <a:latin typeface="Roboto Bold"/>
                <a:ea typeface="Roboto Bold"/>
                <a:cs typeface="Roboto Bold"/>
                <a:sym typeface="Roboto Bold"/>
              </a:rPr>
              <a:t>FUTURE SCOPES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7192315" y="612415"/>
            <a:ext cx="559181" cy="296366"/>
          </a:xfrm>
          <a:custGeom>
            <a:avLst/>
            <a:gdLst/>
            <a:ahLst/>
            <a:cxnLst/>
            <a:rect r="r" b="b" t="t" l="l"/>
            <a:pathLst>
              <a:path h="296366" w="559181">
                <a:moveTo>
                  <a:pt x="0" y="0"/>
                </a:moveTo>
                <a:lnTo>
                  <a:pt x="559182" y="0"/>
                </a:lnTo>
                <a:lnTo>
                  <a:pt x="559182" y="296366"/>
                </a:lnTo>
                <a:lnTo>
                  <a:pt x="0" y="296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843309" y="1268486"/>
            <a:ext cx="6873872" cy="162473"/>
          </a:xfrm>
          <a:custGeom>
            <a:avLst/>
            <a:gdLst/>
            <a:ahLst/>
            <a:cxnLst/>
            <a:rect r="r" b="b" t="t" l="l"/>
            <a:pathLst>
              <a:path h="162473" w="6873872">
                <a:moveTo>
                  <a:pt x="0" y="0"/>
                </a:moveTo>
                <a:lnTo>
                  <a:pt x="6873873" y="0"/>
                </a:lnTo>
                <a:lnTo>
                  <a:pt x="6873873" y="162473"/>
                </a:lnTo>
                <a:lnTo>
                  <a:pt x="0" y="1624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61925" y="-102796"/>
            <a:ext cx="1891424" cy="1371282"/>
          </a:xfrm>
          <a:custGeom>
            <a:avLst/>
            <a:gdLst/>
            <a:ahLst/>
            <a:cxnLst/>
            <a:rect r="r" b="b" t="t" l="l"/>
            <a:pathLst>
              <a:path h="1371282" w="1891424">
                <a:moveTo>
                  <a:pt x="0" y="0"/>
                </a:moveTo>
                <a:lnTo>
                  <a:pt x="1891424" y="0"/>
                </a:lnTo>
                <a:lnTo>
                  <a:pt x="1891424" y="1371282"/>
                </a:lnTo>
                <a:lnTo>
                  <a:pt x="0" y="13712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855926" y="2399355"/>
            <a:ext cx="12576148" cy="7545689"/>
          </a:xfrm>
          <a:custGeom>
            <a:avLst/>
            <a:gdLst/>
            <a:ahLst/>
            <a:cxnLst/>
            <a:rect r="r" b="b" t="t" l="l"/>
            <a:pathLst>
              <a:path h="7545689" w="12576148">
                <a:moveTo>
                  <a:pt x="0" y="0"/>
                </a:moveTo>
                <a:lnTo>
                  <a:pt x="12576148" y="0"/>
                </a:lnTo>
                <a:lnTo>
                  <a:pt x="12576148" y="7545690"/>
                </a:lnTo>
                <a:lnTo>
                  <a:pt x="0" y="754569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798118" y="8060368"/>
            <a:ext cx="2227226" cy="2057400"/>
          </a:xfrm>
          <a:custGeom>
            <a:avLst/>
            <a:gdLst/>
            <a:ahLst/>
            <a:cxnLst/>
            <a:rect r="r" b="b" t="t" l="l"/>
            <a:pathLst>
              <a:path h="2057400" w="2227226">
                <a:moveTo>
                  <a:pt x="0" y="0"/>
                </a:moveTo>
                <a:lnTo>
                  <a:pt x="2227226" y="0"/>
                </a:lnTo>
                <a:lnTo>
                  <a:pt x="2227226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70230" y="2154935"/>
            <a:ext cx="12521890" cy="11084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50678" indent="-425339" lvl="1">
              <a:lnSpc>
                <a:spcPts val="9850"/>
              </a:lnSpc>
              <a:buAutoNum type="arabicPeriod" startAt="1"/>
            </a:pPr>
            <a:r>
              <a:rPr lang="en-US" b="true" sz="3940">
                <a:solidFill>
                  <a:srgbClr val="28094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Add support for multiple pen colors and thickness</a:t>
            </a:r>
          </a:p>
          <a:p>
            <a:pPr algn="l" marL="850678" indent="-425339" lvl="1">
              <a:lnSpc>
                <a:spcPts val="9850"/>
              </a:lnSpc>
              <a:buAutoNum type="arabicPeriod" startAt="1"/>
            </a:pPr>
            <a:r>
              <a:rPr lang="en-US" b="true" sz="3940">
                <a:solidFill>
                  <a:srgbClr val="28094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Option to type a signature using custom fonts</a:t>
            </a:r>
          </a:p>
          <a:p>
            <a:pPr algn="l" marL="850678" indent="-425339" lvl="1">
              <a:lnSpc>
                <a:spcPts val="9850"/>
              </a:lnSpc>
              <a:buAutoNum type="arabicPeriod" startAt="1"/>
            </a:pPr>
            <a:r>
              <a:rPr lang="en-US" b="true" sz="3940">
                <a:solidFill>
                  <a:srgbClr val="28094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Enable cloud save for registered users (if backend added)</a:t>
            </a:r>
          </a:p>
          <a:p>
            <a:pPr algn="l" marL="850678" indent="-425339" lvl="1">
              <a:lnSpc>
                <a:spcPts val="9850"/>
              </a:lnSpc>
              <a:buAutoNum type="arabicPeriod" startAt="1"/>
            </a:pPr>
            <a:r>
              <a:rPr lang="en-US" b="true" sz="3940">
                <a:solidFill>
                  <a:srgbClr val="28094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Add drag-and-drop to insert signature into uploaded PDFs</a:t>
            </a:r>
          </a:p>
          <a:p>
            <a:pPr algn="l" marL="850678" indent="-425339" lvl="1">
              <a:lnSpc>
                <a:spcPts val="9850"/>
              </a:lnSpc>
              <a:buAutoNum type="arabicPeriod" startAt="1"/>
            </a:pPr>
            <a:r>
              <a:rPr lang="en-US" b="true" sz="3940">
                <a:solidFill>
                  <a:srgbClr val="28094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Integrate with Google Drive or Dropbox for document signing</a:t>
            </a:r>
          </a:p>
          <a:p>
            <a:pPr algn="l">
              <a:lnSpc>
                <a:spcPts val="985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963213" y="2145295"/>
            <a:ext cx="7092256" cy="6947776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7192315" y="612415"/>
            <a:ext cx="559181" cy="296366"/>
          </a:xfrm>
          <a:custGeom>
            <a:avLst/>
            <a:gdLst/>
            <a:ahLst/>
            <a:cxnLst/>
            <a:rect r="r" b="b" t="t" l="l"/>
            <a:pathLst>
              <a:path h="296366" w="559181">
                <a:moveTo>
                  <a:pt x="0" y="0"/>
                </a:moveTo>
                <a:lnTo>
                  <a:pt x="559182" y="0"/>
                </a:lnTo>
                <a:lnTo>
                  <a:pt x="559182" y="296366"/>
                </a:lnTo>
                <a:lnTo>
                  <a:pt x="0" y="296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892062" y="2430627"/>
            <a:ext cx="6873872" cy="162473"/>
          </a:xfrm>
          <a:custGeom>
            <a:avLst/>
            <a:gdLst/>
            <a:ahLst/>
            <a:cxnLst/>
            <a:rect r="r" b="b" t="t" l="l"/>
            <a:pathLst>
              <a:path h="162473" w="6873872">
                <a:moveTo>
                  <a:pt x="0" y="0"/>
                </a:moveTo>
                <a:lnTo>
                  <a:pt x="6873872" y="0"/>
                </a:lnTo>
                <a:lnTo>
                  <a:pt x="6873872" y="162474"/>
                </a:lnTo>
                <a:lnTo>
                  <a:pt x="0" y="1624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544874" y="114613"/>
            <a:ext cx="2270860" cy="2185702"/>
          </a:xfrm>
          <a:prstGeom prst="rect">
            <a:avLst/>
          </a:prstGeom>
        </p:spPr>
      </p:pic>
      <p:sp>
        <p:nvSpPr>
          <p:cNvPr name="Freeform 6" id="6"/>
          <p:cNvSpPr/>
          <p:nvPr/>
        </p:nvSpPr>
        <p:spPr>
          <a:xfrm flipH="false" flipV="false" rot="0">
            <a:off x="0" y="0"/>
            <a:ext cx="19488130" cy="10287000"/>
          </a:xfrm>
          <a:custGeom>
            <a:avLst/>
            <a:gdLst/>
            <a:ahLst/>
            <a:cxnLst/>
            <a:rect r="r" b="b" t="t" l="l"/>
            <a:pathLst>
              <a:path h="10287000" w="19488130">
                <a:moveTo>
                  <a:pt x="0" y="0"/>
                </a:moveTo>
                <a:lnTo>
                  <a:pt x="19488130" y="0"/>
                </a:lnTo>
                <a:lnTo>
                  <a:pt x="1948813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7057" t="-9121" r="0" b="-940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441257" y="1331991"/>
            <a:ext cx="6605617" cy="1261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0"/>
              </a:lnSpc>
            </a:pPr>
            <a:r>
              <a:rPr lang="en-US" sz="6600" b="true">
                <a:solidFill>
                  <a:srgbClr val="FFFFFF"/>
                </a:solidFill>
                <a:latin typeface="ITC Benguiat Bold"/>
                <a:ea typeface="ITC Benguiat Bold"/>
                <a:cs typeface="ITC Benguiat Bold"/>
                <a:sym typeface="ITC Benguiat Bold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981810" y="2982500"/>
            <a:ext cx="11702499" cy="4824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67"/>
              </a:lnSpc>
            </a:pPr>
            <a:r>
              <a:rPr lang="en-US" sz="3476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Signature Maker Avi project demonstrates a practical application of frontend technologies to solve a real-world need: creating digital signatures. Through this project, we gained experience in working with HTML5 Canvas, React hooks, and building responsive UI components, while also understanding the importance of user-centric design.</a:t>
            </a: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701509"/>
          </a:xfrm>
          <a:custGeom>
            <a:avLst/>
            <a:gdLst/>
            <a:ahLst/>
            <a:cxnLst/>
            <a:rect r="r" b="b" t="t" l="l"/>
            <a:pathLst>
              <a:path h="10701509" w="18288000">
                <a:moveTo>
                  <a:pt x="0" y="0"/>
                </a:moveTo>
                <a:lnTo>
                  <a:pt x="18288000" y="0"/>
                </a:lnTo>
                <a:lnTo>
                  <a:pt x="18288000" y="10701509"/>
                </a:lnTo>
                <a:lnTo>
                  <a:pt x="0" y="107015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82" t="-13332" r="-272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759097" y="443084"/>
            <a:ext cx="14833104" cy="4146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97"/>
              </a:lnSpc>
            </a:pPr>
            <a:r>
              <a:rPr lang="en-US" b="true" sz="15099" spc="1585">
                <a:solidFill>
                  <a:srgbClr val="FFFFFF"/>
                </a:solidFill>
                <a:latin typeface="ITC Benguiat Bold"/>
                <a:ea typeface="ITC Benguiat Bold"/>
                <a:cs typeface="ITC Benguiat Bold"/>
                <a:sym typeface="ITC Benguiat Bold"/>
              </a:rPr>
              <a:t>THANK</a:t>
            </a:r>
          </a:p>
          <a:p>
            <a:pPr algn="ctr">
              <a:lnSpc>
                <a:spcPts val="14797"/>
              </a:lnSpc>
            </a:pPr>
            <a:r>
              <a:rPr lang="en-US" b="true" sz="15099" spc="1585">
                <a:solidFill>
                  <a:srgbClr val="FFFFFF"/>
                </a:solidFill>
                <a:latin typeface="ITC Benguiat Bold"/>
                <a:ea typeface="ITC Benguiat Bold"/>
                <a:cs typeface="ITC Benguiat Bold"/>
                <a:sym typeface="ITC Benguiat Bold"/>
              </a:rPr>
              <a:t>YOU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759097" y="5786522"/>
            <a:ext cx="14833104" cy="2498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91"/>
              </a:lnSpc>
            </a:pPr>
            <a:r>
              <a:rPr lang="en-US" b="true" sz="5399" spc="566">
                <a:solidFill>
                  <a:srgbClr val="FFFFFF"/>
                </a:solidFill>
                <a:latin typeface="ITC Benguiat Bold"/>
                <a:ea typeface="ITC Benguiat Bold"/>
                <a:cs typeface="ITC Benguiat Bold"/>
                <a:sym typeface="ITC Benguiat Bold"/>
              </a:rPr>
              <a:t>Submitted by:-</a:t>
            </a:r>
          </a:p>
          <a:p>
            <a:pPr algn="ctr">
              <a:lnSpc>
                <a:spcPts val="5291"/>
              </a:lnSpc>
            </a:pPr>
          </a:p>
          <a:p>
            <a:pPr algn="ctr">
              <a:lnSpc>
                <a:spcPts val="4704"/>
              </a:lnSpc>
            </a:pPr>
            <a:r>
              <a:rPr lang="en-US" sz="4800" spc="504">
                <a:solidFill>
                  <a:srgbClr val="FFFFFF"/>
                </a:solidFill>
                <a:latin typeface="ITC Benguiat"/>
                <a:ea typeface="ITC Benguiat"/>
                <a:cs typeface="ITC Benguiat"/>
                <a:sym typeface="ITC Benguiat"/>
              </a:rPr>
              <a:t>Avinaba Ghosh</a:t>
            </a:r>
          </a:p>
          <a:p>
            <a:pPr algn="ctr">
              <a:lnSpc>
                <a:spcPts val="3626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07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233533" y="2329752"/>
            <a:ext cx="9024391" cy="7843016"/>
          </a:xfrm>
          <a:custGeom>
            <a:avLst/>
            <a:gdLst/>
            <a:ahLst/>
            <a:cxnLst/>
            <a:rect r="r" b="b" t="t" l="l"/>
            <a:pathLst>
              <a:path h="7843016" w="9024391">
                <a:moveTo>
                  <a:pt x="0" y="0"/>
                </a:moveTo>
                <a:lnTo>
                  <a:pt x="9024391" y="0"/>
                </a:lnTo>
                <a:lnTo>
                  <a:pt x="9024391" y="7843016"/>
                </a:lnTo>
                <a:lnTo>
                  <a:pt x="0" y="7843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2925868" y="119924"/>
            <a:ext cx="9024391" cy="7843016"/>
          </a:xfrm>
          <a:custGeom>
            <a:avLst/>
            <a:gdLst/>
            <a:ahLst/>
            <a:cxnLst/>
            <a:rect r="r" b="b" t="t" l="l"/>
            <a:pathLst>
              <a:path h="7843016" w="9024391">
                <a:moveTo>
                  <a:pt x="0" y="0"/>
                </a:moveTo>
                <a:lnTo>
                  <a:pt x="9024391" y="0"/>
                </a:lnTo>
                <a:lnTo>
                  <a:pt x="9024391" y="7843016"/>
                </a:lnTo>
                <a:lnTo>
                  <a:pt x="0" y="7843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401872"/>
            <a:ext cx="7987132" cy="1329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163"/>
              </a:lnSpc>
            </a:pPr>
            <a:r>
              <a:rPr lang="en-US" b="true" sz="9239" spc="988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CONTENT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2102996" y="2655822"/>
            <a:ext cx="12193124" cy="480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73"/>
              </a:lnSpc>
            </a:pPr>
            <a:r>
              <a:rPr lang="en-US" b="true" sz="3339" spc="357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INTRODUCTION &amp; OBJECTIVES  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4182801"/>
            <a:ext cx="12193124" cy="480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73"/>
              </a:lnSpc>
            </a:pPr>
            <a:r>
              <a:rPr lang="en-US" b="true" sz="3339" spc="357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               TECH STACK                              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87501" y="6807756"/>
            <a:ext cx="12193124" cy="480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73"/>
              </a:lnSpc>
            </a:pPr>
            <a:r>
              <a:rPr lang="en-US" b="true" sz="3339" spc="357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GLIMPSES OF OUR WEBSITE                       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44940" y="8042553"/>
            <a:ext cx="12193124" cy="480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73"/>
              </a:lnSpc>
            </a:pPr>
            <a:r>
              <a:rPr lang="en-US" b="true" sz="3339" spc="357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FUTURE SCOPES                    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87132" y="9277350"/>
            <a:ext cx="12193124" cy="480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73"/>
              </a:lnSpc>
            </a:pPr>
            <a:r>
              <a:rPr lang="en-US" b="true" sz="3339" spc="357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CONCLUSION                          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-3395458" y="5415842"/>
            <a:ext cx="12193124" cy="480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73"/>
              </a:lnSpc>
            </a:pPr>
            <a:r>
              <a:rPr lang="en-US" b="true" sz="3339" spc="357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MODULES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192315" y="612415"/>
            <a:ext cx="559181" cy="296366"/>
          </a:xfrm>
          <a:custGeom>
            <a:avLst/>
            <a:gdLst/>
            <a:ahLst/>
            <a:cxnLst/>
            <a:rect r="r" b="b" t="t" l="l"/>
            <a:pathLst>
              <a:path h="296366" w="559181">
                <a:moveTo>
                  <a:pt x="0" y="0"/>
                </a:moveTo>
                <a:lnTo>
                  <a:pt x="559182" y="0"/>
                </a:lnTo>
                <a:lnTo>
                  <a:pt x="559182" y="296366"/>
                </a:lnTo>
                <a:lnTo>
                  <a:pt x="0" y="296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10806" y="1917910"/>
            <a:ext cx="6873872" cy="162473"/>
          </a:xfrm>
          <a:custGeom>
            <a:avLst/>
            <a:gdLst/>
            <a:ahLst/>
            <a:cxnLst/>
            <a:rect r="r" b="b" t="t" l="l"/>
            <a:pathLst>
              <a:path h="162473" w="6873872">
                <a:moveTo>
                  <a:pt x="0" y="0"/>
                </a:moveTo>
                <a:lnTo>
                  <a:pt x="6873872" y="0"/>
                </a:lnTo>
                <a:lnTo>
                  <a:pt x="6873872" y="162473"/>
                </a:lnTo>
                <a:lnTo>
                  <a:pt x="0" y="1624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3075415" y="11724514"/>
            <a:ext cx="14044299" cy="331956"/>
          </a:xfrm>
          <a:custGeom>
            <a:avLst/>
            <a:gdLst/>
            <a:ahLst/>
            <a:cxnLst/>
            <a:rect r="r" b="b" t="t" l="l"/>
            <a:pathLst>
              <a:path h="331956" w="14044299">
                <a:moveTo>
                  <a:pt x="0" y="0"/>
                </a:moveTo>
                <a:lnTo>
                  <a:pt x="14044300" y="0"/>
                </a:lnTo>
                <a:lnTo>
                  <a:pt x="14044300" y="331956"/>
                </a:lnTo>
                <a:lnTo>
                  <a:pt x="0" y="3319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244021" y="-1360359"/>
            <a:ext cx="9441086" cy="6503859"/>
          </a:xfrm>
          <a:custGeom>
            <a:avLst/>
            <a:gdLst/>
            <a:ahLst/>
            <a:cxnLst/>
            <a:rect r="r" b="b" t="t" l="l"/>
            <a:pathLst>
              <a:path h="6503859" w="9441086">
                <a:moveTo>
                  <a:pt x="0" y="0"/>
                </a:moveTo>
                <a:lnTo>
                  <a:pt x="9441086" y="0"/>
                </a:lnTo>
                <a:lnTo>
                  <a:pt x="9441086" y="6503859"/>
                </a:lnTo>
                <a:lnTo>
                  <a:pt x="0" y="65038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2009995" y="2214468"/>
            <a:ext cx="14189483" cy="335388"/>
          </a:xfrm>
          <a:custGeom>
            <a:avLst/>
            <a:gdLst/>
            <a:ahLst/>
            <a:cxnLst/>
            <a:rect r="r" b="b" t="t" l="l"/>
            <a:pathLst>
              <a:path h="335388" w="14189483">
                <a:moveTo>
                  <a:pt x="0" y="0"/>
                </a:moveTo>
                <a:lnTo>
                  <a:pt x="14189483" y="0"/>
                </a:lnTo>
                <a:lnTo>
                  <a:pt x="14189483" y="335388"/>
                </a:lnTo>
                <a:lnTo>
                  <a:pt x="0" y="3353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35953" y="2923804"/>
            <a:ext cx="7428611" cy="7036569"/>
            <a:chOff x="0" y="0"/>
            <a:chExt cx="1956507" cy="18532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56507" cy="1853253"/>
            </a:xfrm>
            <a:custGeom>
              <a:avLst/>
              <a:gdLst/>
              <a:ahLst/>
              <a:cxnLst/>
              <a:rect r="r" b="b" t="t" l="l"/>
              <a:pathLst>
                <a:path h="1853253" w="1956507">
                  <a:moveTo>
                    <a:pt x="0" y="0"/>
                  </a:moveTo>
                  <a:lnTo>
                    <a:pt x="1956507" y="0"/>
                  </a:lnTo>
                  <a:lnTo>
                    <a:pt x="1956507" y="1853253"/>
                  </a:lnTo>
                  <a:lnTo>
                    <a:pt x="0" y="1853253"/>
                  </a:lnTo>
                  <a:close/>
                </a:path>
              </a:pathLst>
            </a:custGeom>
            <a:solidFill>
              <a:srgbClr val="28094B">
                <a:alpha val="68627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1956507" cy="1843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609026" y="2923804"/>
            <a:ext cx="7428611" cy="7036569"/>
            <a:chOff x="0" y="0"/>
            <a:chExt cx="1956507" cy="18532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56507" cy="1853253"/>
            </a:xfrm>
            <a:custGeom>
              <a:avLst/>
              <a:gdLst/>
              <a:ahLst/>
              <a:cxnLst/>
              <a:rect r="r" b="b" t="t" l="l"/>
              <a:pathLst>
                <a:path h="1853253" w="1956507">
                  <a:moveTo>
                    <a:pt x="0" y="0"/>
                  </a:moveTo>
                  <a:lnTo>
                    <a:pt x="1956507" y="0"/>
                  </a:lnTo>
                  <a:lnTo>
                    <a:pt x="1956507" y="1853253"/>
                  </a:lnTo>
                  <a:lnTo>
                    <a:pt x="0" y="1853253"/>
                  </a:lnTo>
                  <a:close/>
                </a:path>
              </a:pathLst>
            </a:custGeom>
            <a:solidFill>
              <a:srgbClr val="28094B">
                <a:alpha val="68627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9525"/>
              <a:ext cx="1956507" cy="1843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180132" y="3687778"/>
            <a:ext cx="6140253" cy="1045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16"/>
              </a:lnSpc>
            </a:pPr>
            <a:r>
              <a:rPr lang="en-US" sz="66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OBJECTIVES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65067" y="4759723"/>
            <a:ext cx="5795999" cy="520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4821" indent="-292411" lvl="1">
              <a:lnSpc>
                <a:spcPts val="3792"/>
              </a:lnSpc>
              <a:buFont typeface="Arial"/>
              <a:buChar char="•"/>
            </a:pPr>
            <a:r>
              <a:rPr lang="en-US" sz="2708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Allow users to draw a digital signature freely</a:t>
            </a:r>
          </a:p>
          <a:p>
            <a:pPr algn="just" marL="584821" indent="-292411" lvl="1">
              <a:lnSpc>
                <a:spcPts val="3792"/>
              </a:lnSpc>
              <a:buFont typeface="Arial"/>
              <a:buChar char="•"/>
            </a:pPr>
            <a:r>
              <a:rPr lang="en-US" sz="2708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Provide options to preview, clear, and redo signatures</a:t>
            </a:r>
          </a:p>
          <a:p>
            <a:pPr algn="just" marL="584821" indent="-292411" lvl="1">
              <a:lnSpc>
                <a:spcPts val="3792"/>
              </a:lnSpc>
              <a:buFont typeface="Arial"/>
              <a:buChar char="•"/>
            </a:pPr>
            <a:r>
              <a:rPr lang="en-US" sz="2708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Enable image download of the signature as .png</a:t>
            </a:r>
          </a:p>
          <a:p>
            <a:pPr algn="just" marL="584821" indent="-292411" lvl="1">
              <a:lnSpc>
                <a:spcPts val="3792"/>
              </a:lnSpc>
              <a:buFont typeface="Arial"/>
              <a:buChar char="•"/>
            </a:pPr>
            <a:r>
              <a:rPr lang="en-US" sz="2708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Deliver a fast, responsive experience across devices</a:t>
            </a:r>
          </a:p>
          <a:p>
            <a:pPr algn="just" marL="584821" indent="-292411" lvl="1">
              <a:lnSpc>
                <a:spcPts val="3792"/>
              </a:lnSpc>
              <a:buFont typeface="Arial"/>
              <a:buChar char="•"/>
            </a:pPr>
            <a:r>
              <a:rPr lang="en-US" sz="2708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Keep the tool purely frontend with zero backend dependency</a:t>
            </a:r>
          </a:p>
          <a:p>
            <a:pPr algn="just">
              <a:lnSpc>
                <a:spcPts val="3792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1056646" y="3588720"/>
            <a:ext cx="6533372" cy="4405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96"/>
              </a:lnSpc>
            </a:pPr>
            <a:r>
              <a:rPr lang="en-US" sz="3640" b="tru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Introducing a Query Website:</a:t>
            </a:r>
          </a:p>
          <a:p>
            <a:pPr algn="just">
              <a:lnSpc>
                <a:spcPts val="3476"/>
              </a:lnSpc>
            </a:pPr>
          </a:p>
          <a:p>
            <a:pPr algn="just">
              <a:lnSpc>
                <a:spcPts val="3756"/>
              </a:lnSpc>
            </a:pPr>
            <a:r>
              <a:rPr lang="en-US" b="true" sz="2683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In an increasingly digital world, the ability to sign documents online is essential. Signature Maker Avi provides a smooth, browser-based experience for creating and downloading handwritten digital signatures, eliminating the need for scanners or external apps.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07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7434" y="421309"/>
            <a:ext cx="16230600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20"/>
              </a:lnSpc>
              <a:spcBef>
                <a:spcPct val="0"/>
              </a:spcBef>
            </a:pPr>
            <a:r>
              <a:rPr lang="en-US" b="true" sz="66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TECH STACKS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592217" y="8293384"/>
            <a:ext cx="19837040" cy="9461966"/>
          </a:xfrm>
          <a:custGeom>
            <a:avLst/>
            <a:gdLst/>
            <a:ahLst/>
            <a:cxnLst/>
            <a:rect r="r" b="b" t="t" l="l"/>
            <a:pathLst>
              <a:path h="9461966" w="19837040">
                <a:moveTo>
                  <a:pt x="0" y="0"/>
                </a:moveTo>
                <a:lnTo>
                  <a:pt x="19837039" y="0"/>
                </a:lnTo>
                <a:lnTo>
                  <a:pt x="19837039" y="9461966"/>
                </a:lnTo>
                <a:lnTo>
                  <a:pt x="0" y="94619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7503" t="0" r="-24139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89122" y="3279726"/>
            <a:ext cx="4784495" cy="5859233"/>
            <a:chOff x="0" y="0"/>
            <a:chExt cx="1390252" cy="17025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90252" cy="1702544"/>
            </a:xfrm>
            <a:custGeom>
              <a:avLst/>
              <a:gdLst/>
              <a:ahLst/>
              <a:cxnLst/>
              <a:rect r="r" b="b" t="t" l="l"/>
              <a:pathLst>
                <a:path h="1702544" w="1390252">
                  <a:moveTo>
                    <a:pt x="82524" y="0"/>
                  </a:moveTo>
                  <a:lnTo>
                    <a:pt x="1307728" y="0"/>
                  </a:lnTo>
                  <a:cubicBezTo>
                    <a:pt x="1353305" y="0"/>
                    <a:pt x="1390252" y="36947"/>
                    <a:pt x="1390252" y="82524"/>
                  </a:cubicBezTo>
                  <a:lnTo>
                    <a:pt x="1390252" y="1620020"/>
                  </a:lnTo>
                  <a:cubicBezTo>
                    <a:pt x="1390252" y="1665596"/>
                    <a:pt x="1353305" y="1702544"/>
                    <a:pt x="1307728" y="1702544"/>
                  </a:cubicBezTo>
                  <a:lnTo>
                    <a:pt x="82524" y="1702544"/>
                  </a:lnTo>
                  <a:cubicBezTo>
                    <a:pt x="36947" y="1702544"/>
                    <a:pt x="0" y="1665596"/>
                    <a:pt x="0" y="1620020"/>
                  </a:cubicBezTo>
                  <a:lnTo>
                    <a:pt x="0" y="82524"/>
                  </a:lnTo>
                  <a:cubicBezTo>
                    <a:pt x="0" y="36947"/>
                    <a:pt x="36947" y="0"/>
                    <a:pt x="8252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390252" cy="17596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57470" y="3518725"/>
            <a:ext cx="4460858" cy="52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90"/>
              </a:lnSpc>
              <a:spcBef>
                <a:spcPct val="0"/>
              </a:spcBef>
            </a:pPr>
            <a:r>
              <a:rPr lang="en-US" b="true" sz="3300">
                <a:solidFill>
                  <a:srgbClr val="18072B"/>
                </a:solidFill>
                <a:latin typeface="Aileron Bold"/>
                <a:ea typeface="Aileron Bold"/>
                <a:cs typeface="Aileron Bold"/>
                <a:sym typeface="Aileron Bold"/>
              </a:rPr>
              <a:t>Frontend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765858" y="4237515"/>
            <a:ext cx="4033394" cy="95335"/>
          </a:xfrm>
          <a:custGeom>
            <a:avLst/>
            <a:gdLst/>
            <a:ahLst/>
            <a:cxnLst/>
            <a:rect r="r" b="b" t="t" l="l"/>
            <a:pathLst>
              <a:path h="95335" w="4033394">
                <a:moveTo>
                  <a:pt x="0" y="0"/>
                </a:moveTo>
                <a:lnTo>
                  <a:pt x="4033395" y="0"/>
                </a:lnTo>
                <a:lnTo>
                  <a:pt x="4033395" y="95334"/>
                </a:lnTo>
                <a:lnTo>
                  <a:pt x="0" y="953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192315" y="612415"/>
            <a:ext cx="559181" cy="296366"/>
          </a:xfrm>
          <a:custGeom>
            <a:avLst/>
            <a:gdLst/>
            <a:ahLst/>
            <a:cxnLst/>
            <a:rect r="r" b="b" t="t" l="l"/>
            <a:pathLst>
              <a:path h="296366" w="559181">
                <a:moveTo>
                  <a:pt x="0" y="0"/>
                </a:moveTo>
                <a:lnTo>
                  <a:pt x="559182" y="0"/>
                </a:lnTo>
                <a:lnTo>
                  <a:pt x="559182" y="296366"/>
                </a:lnTo>
                <a:lnTo>
                  <a:pt x="0" y="2963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2843309" y="1268486"/>
            <a:ext cx="6873872" cy="162473"/>
          </a:xfrm>
          <a:custGeom>
            <a:avLst/>
            <a:gdLst/>
            <a:ahLst/>
            <a:cxnLst/>
            <a:rect r="r" b="b" t="t" l="l"/>
            <a:pathLst>
              <a:path h="162473" w="6873872">
                <a:moveTo>
                  <a:pt x="0" y="0"/>
                </a:moveTo>
                <a:lnTo>
                  <a:pt x="6873873" y="0"/>
                </a:lnTo>
                <a:lnTo>
                  <a:pt x="6873873" y="162473"/>
                </a:lnTo>
                <a:lnTo>
                  <a:pt x="0" y="1624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6751753" y="3279726"/>
            <a:ext cx="4784495" cy="5859233"/>
            <a:chOff x="0" y="0"/>
            <a:chExt cx="1390252" cy="170254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90252" cy="1702544"/>
            </a:xfrm>
            <a:custGeom>
              <a:avLst/>
              <a:gdLst/>
              <a:ahLst/>
              <a:cxnLst/>
              <a:rect r="r" b="b" t="t" l="l"/>
              <a:pathLst>
                <a:path h="1702544" w="1390252">
                  <a:moveTo>
                    <a:pt x="82524" y="0"/>
                  </a:moveTo>
                  <a:lnTo>
                    <a:pt x="1307728" y="0"/>
                  </a:lnTo>
                  <a:cubicBezTo>
                    <a:pt x="1353305" y="0"/>
                    <a:pt x="1390252" y="36947"/>
                    <a:pt x="1390252" y="82524"/>
                  </a:cubicBezTo>
                  <a:lnTo>
                    <a:pt x="1390252" y="1620020"/>
                  </a:lnTo>
                  <a:cubicBezTo>
                    <a:pt x="1390252" y="1665596"/>
                    <a:pt x="1353305" y="1702544"/>
                    <a:pt x="1307728" y="1702544"/>
                  </a:cubicBezTo>
                  <a:lnTo>
                    <a:pt x="82524" y="1702544"/>
                  </a:lnTo>
                  <a:cubicBezTo>
                    <a:pt x="36947" y="1702544"/>
                    <a:pt x="0" y="1665596"/>
                    <a:pt x="0" y="1620020"/>
                  </a:cubicBezTo>
                  <a:lnTo>
                    <a:pt x="0" y="82524"/>
                  </a:lnTo>
                  <a:cubicBezTo>
                    <a:pt x="0" y="36947"/>
                    <a:pt x="36947" y="0"/>
                    <a:pt x="8252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390252" cy="17596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920100" y="3518725"/>
            <a:ext cx="4460858" cy="529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90"/>
              </a:lnSpc>
              <a:spcBef>
                <a:spcPct val="0"/>
              </a:spcBef>
            </a:pPr>
            <a:r>
              <a:rPr lang="en-US" b="true" sz="3300">
                <a:solidFill>
                  <a:srgbClr val="18072B"/>
                </a:solidFill>
                <a:latin typeface="Aileron Bold"/>
                <a:ea typeface="Aileron Bold"/>
                <a:cs typeface="Aileron Bold"/>
                <a:sym typeface="Aileron Bold"/>
              </a:rPr>
              <a:t>Deployment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7128488" y="4237515"/>
            <a:ext cx="4033394" cy="95335"/>
          </a:xfrm>
          <a:custGeom>
            <a:avLst/>
            <a:gdLst/>
            <a:ahLst/>
            <a:cxnLst/>
            <a:rect r="r" b="b" t="t" l="l"/>
            <a:pathLst>
              <a:path h="95335" w="4033394">
                <a:moveTo>
                  <a:pt x="0" y="0"/>
                </a:moveTo>
                <a:lnTo>
                  <a:pt x="4033395" y="0"/>
                </a:lnTo>
                <a:lnTo>
                  <a:pt x="4033395" y="95334"/>
                </a:lnTo>
                <a:lnTo>
                  <a:pt x="0" y="953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2114383" y="3279726"/>
            <a:ext cx="4784495" cy="5859233"/>
            <a:chOff x="0" y="0"/>
            <a:chExt cx="1390252" cy="170254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390252" cy="1702544"/>
            </a:xfrm>
            <a:custGeom>
              <a:avLst/>
              <a:gdLst/>
              <a:ahLst/>
              <a:cxnLst/>
              <a:rect r="r" b="b" t="t" l="l"/>
              <a:pathLst>
                <a:path h="1702544" w="1390252">
                  <a:moveTo>
                    <a:pt x="82524" y="0"/>
                  </a:moveTo>
                  <a:lnTo>
                    <a:pt x="1307728" y="0"/>
                  </a:lnTo>
                  <a:cubicBezTo>
                    <a:pt x="1353305" y="0"/>
                    <a:pt x="1390252" y="36947"/>
                    <a:pt x="1390252" y="82524"/>
                  </a:cubicBezTo>
                  <a:lnTo>
                    <a:pt x="1390252" y="1620020"/>
                  </a:lnTo>
                  <a:cubicBezTo>
                    <a:pt x="1390252" y="1665596"/>
                    <a:pt x="1353305" y="1702544"/>
                    <a:pt x="1307728" y="1702544"/>
                  </a:cubicBezTo>
                  <a:lnTo>
                    <a:pt x="82524" y="1702544"/>
                  </a:lnTo>
                  <a:cubicBezTo>
                    <a:pt x="36947" y="1702544"/>
                    <a:pt x="0" y="1665596"/>
                    <a:pt x="0" y="1620020"/>
                  </a:cubicBezTo>
                  <a:lnTo>
                    <a:pt x="0" y="82524"/>
                  </a:lnTo>
                  <a:cubicBezTo>
                    <a:pt x="0" y="36947"/>
                    <a:pt x="36947" y="0"/>
                    <a:pt x="8252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1390252" cy="17596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2282730" y="3518725"/>
            <a:ext cx="4460858" cy="529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90"/>
              </a:lnSpc>
              <a:spcBef>
                <a:spcPct val="0"/>
              </a:spcBef>
            </a:pPr>
            <a:r>
              <a:rPr lang="en-US" b="true" sz="3300">
                <a:solidFill>
                  <a:srgbClr val="18072B"/>
                </a:solidFill>
                <a:latin typeface="Aileron Bold"/>
                <a:ea typeface="Aileron Bold"/>
                <a:cs typeface="Aileron Bold"/>
                <a:sym typeface="Aileron Bold"/>
              </a:rPr>
              <a:t>Other Features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21001" y="4758339"/>
            <a:ext cx="4203512" cy="396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64" indent="-356232" lvl="1">
              <a:lnSpc>
                <a:spcPts val="4619"/>
              </a:lnSpc>
              <a:buFont typeface="Arial"/>
              <a:buChar char="•"/>
            </a:pPr>
            <a:r>
              <a:rPr lang="en-US" b="true" sz="3299">
                <a:solidFill>
                  <a:srgbClr val="18072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HTML5 Canvas for drawing</a:t>
            </a:r>
          </a:p>
          <a:p>
            <a:pPr algn="just" marL="712464" indent="-356232" lvl="1">
              <a:lnSpc>
                <a:spcPts val="4619"/>
              </a:lnSpc>
              <a:buFont typeface="Arial"/>
              <a:buChar char="•"/>
            </a:pPr>
            <a:r>
              <a:rPr lang="en-US" b="true" sz="3299">
                <a:solidFill>
                  <a:srgbClr val="18072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Download as PNG</a:t>
            </a:r>
          </a:p>
          <a:p>
            <a:pPr algn="just" marL="712464" indent="-356232" lvl="1">
              <a:lnSpc>
                <a:spcPts val="4619"/>
              </a:lnSpc>
              <a:buFont typeface="Arial"/>
              <a:buChar char="•"/>
            </a:pPr>
            <a:r>
              <a:rPr lang="en-US" b="true" sz="3299">
                <a:solidFill>
                  <a:srgbClr val="18072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Responsive design</a:t>
            </a:r>
          </a:p>
          <a:p>
            <a:pPr algn="just" marL="712464" indent="-356232" lvl="1">
              <a:lnSpc>
                <a:spcPts val="4619"/>
              </a:lnSpc>
              <a:buFont typeface="Arial"/>
              <a:buChar char="•"/>
            </a:pPr>
            <a:r>
              <a:rPr lang="en-US" b="true" sz="3299">
                <a:solidFill>
                  <a:srgbClr val="18072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No backend used</a:t>
            </a:r>
          </a:p>
          <a:p>
            <a:pPr algn="just">
              <a:lnSpc>
                <a:spcPts val="3779"/>
              </a:lnSpc>
            </a:pP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2491118" y="4237515"/>
            <a:ext cx="4033394" cy="95335"/>
          </a:xfrm>
          <a:custGeom>
            <a:avLst/>
            <a:gdLst/>
            <a:ahLst/>
            <a:cxnLst/>
            <a:rect r="r" b="b" t="t" l="l"/>
            <a:pathLst>
              <a:path h="95335" w="4033394">
                <a:moveTo>
                  <a:pt x="0" y="0"/>
                </a:moveTo>
                <a:lnTo>
                  <a:pt x="4033395" y="0"/>
                </a:lnTo>
                <a:lnTo>
                  <a:pt x="4033395" y="95334"/>
                </a:lnTo>
                <a:lnTo>
                  <a:pt x="0" y="953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7706581" y="5057775"/>
            <a:ext cx="4033394" cy="67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42010" indent="-421005" lvl="1">
              <a:lnSpc>
                <a:spcPts val="5459"/>
              </a:lnSpc>
              <a:buFont typeface="Arial"/>
              <a:buChar char="•"/>
            </a:pPr>
            <a:r>
              <a:rPr lang="en-US" b="true" sz="3900">
                <a:solidFill>
                  <a:srgbClr val="18072B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Vercel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94383" y="5067300"/>
            <a:ext cx="4252469" cy="40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20419" indent="-410209" lvl="1">
              <a:lnSpc>
                <a:spcPts val="5319"/>
              </a:lnSpc>
              <a:buFont typeface="Arial"/>
              <a:buChar char="•"/>
            </a:pPr>
            <a:r>
              <a:rPr lang="en-US" b="true" sz="3799">
                <a:solidFill>
                  <a:srgbClr val="18072B"/>
                </a:solidFill>
                <a:latin typeface="Garet Bold"/>
                <a:ea typeface="Garet Bold"/>
                <a:cs typeface="Garet Bold"/>
                <a:sym typeface="Garet Bold"/>
              </a:rPr>
              <a:t>React.js</a:t>
            </a:r>
          </a:p>
          <a:p>
            <a:pPr algn="just" marL="820419" indent="-410209" lvl="1">
              <a:lnSpc>
                <a:spcPts val="5319"/>
              </a:lnSpc>
              <a:buFont typeface="Arial"/>
              <a:buChar char="•"/>
            </a:pPr>
            <a:r>
              <a:rPr lang="en-US" b="true" sz="3799">
                <a:solidFill>
                  <a:srgbClr val="18072B"/>
                </a:solidFill>
                <a:latin typeface="Garet Bold"/>
                <a:ea typeface="Garet Bold"/>
                <a:cs typeface="Garet Bold"/>
                <a:sym typeface="Garet Bold"/>
              </a:rPr>
              <a:t>HTML5</a:t>
            </a:r>
            <a:r>
              <a:rPr lang="en-US" b="true" sz="3799">
                <a:solidFill>
                  <a:srgbClr val="18072B"/>
                </a:solidFill>
                <a:latin typeface="Garet Bold"/>
                <a:ea typeface="Garet Bold"/>
                <a:cs typeface="Garet Bold"/>
                <a:sym typeface="Garet Bold"/>
              </a:rPr>
              <a:t> Canvas API</a:t>
            </a:r>
          </a:p>
          <a:p>
            <a:pPr algn="just" marL="820419" indent="-410209" lvl="1">
              <a:lnSpc>
                <a:spcPts val="5319"/>
              </a:lnSpc>
              <a:buFont typeface="Arial"/>
              <a:buChar char="•"/>
            </a:pPr>
            <a:r>
              <a:rPr lang="en-US" b="true" sz="3799">
                <a:solidFill>
                  <a:srgbClr val="18072B"/>
                </a:solidFill>
                <a:latin typeface="Garet Bold"/>
                <a:ea typeface="Garet Bold"/>
                <a:cs typeface="Garet Bold"/>
                <a:sym typeface="Garet Bold"/>
              </a:rPr>
              <a:t>CSS3</a:t>
            </a:r>
          </a:p>
          <a:p>
            <a:pPr algn="just" marL="820419" indent="-410209" lvl="1">
              <a:lnSpc>
                <a:spcPts val="5319"/>
              </a:lnSpc>
              <a:buFont typeface="Arial"/>
              <a:buChar char="•"/>
            </a:pPr>
            <a:r>
              <a:rPr lang="en-US" b="true" sz="3799">
                <a:solidFill>
                  <a:srgbClr val="18072B"/>
                </a:solidFill>
                <a:latin typeface="Garet Bold"/>
                <a:ea typeface="Garet Bold"/>
                <a:cs typeface="Garet Bold"/>
                <a:sym typeface="Garet Bold"/>
              </a:rPr>
              <a:t>JavaScript</a:t>
            </a:r>
          </a:p>
          <a:p>
            <a:pPr algn="just">
              <a:lnSpc>
                <a:spcPts val="573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07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430660" y="612415"/>
            <a:ext cx="559181" cy="296366"/>
          </a:xfrm>
          <a:custGeom>
            <a:avLst/>
            <a:gdLst/>
            <a:ahLst/>
            <a:cxnLst/>
            <a:rect r="r" b="b" t="t" l="l"/>
            <a:pathLst>
              <a:path h="296366" w="559181">
                <a:moveTo>
                  <a:pt x="0" y="0"/>
                </a:moveTo>
                <a:lnTo>
                  <a:pt x="559181" y="0"/>
                </a:lnTo>
                <a:lnTo>
                  <a:pt x="559181" y="296366"/>
                </a:lnTo>
                <a:lnTo>
                  <a:pt x="0" y="296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604964" y="1268486"/>
            <a:ext cx="6873872" cy="162473"/>
          </a:xfrm>
          <a:custGeom>
            <a:avLst/>
            <a:gdLst/>
            <a:ahLst/>
            <a:cxnLst/>
            <a:rect r="r" b="b" t="t" l="l"/>
            <a:pathLst>
              <a:path h="162473" w="6873872">
                <a:moveTo>
                  <a:pt x="0" y="0"/>
                </a:moveTo>
                <a:lnTo>
                  <a:pt x="6873873" y="0"/>
                </a:lnTo>
                <a:lnTo>
                  <a:pt x="6873873" y="162473"/>
                </a:lnTo>
                <a:lnTo>
                  <a:pt x="0" y="1624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821158" y="7439760"/>
            <a:ext cx="11842714" cy="11842714"/>
          </a:xfrm>
          <a:custGeom>
            <a:avLst/>
            <a:gdLst/>
            <a:ahLst/>
            <a:cxnLst/>
            <a:rect r="r" b="b" t="t" l="l"/>
            <a:pathLst>
              <a:path h="11842714" w="11842714">
                <a:moveTo>
                  <a:pt x="0" y="0"/>
                </a:moveTo>
                <a:lnTo>
                  <a:pt x="11842714" y="0"/>
                </a:lnTo>
                <a:lnTo>
                  <a:pt x="11842714" y="11842714"/>
                </a:lnTo>
                <a:lnTo>
                  <a:pt x="0" y="118427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7318170" y="2411664"/>
            <a:ext cx="3651661" cy="7225438"/>
            <a:chOff x="0" y="0"/>
            <a:chExt cx="2620010" cy="51841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l="-8103" t="0" r="-8103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CE9D8"/>
            </a:solidFill>
          </p:spPr>
        </p:sp>
      </p:grpSp>
      <p:sp>
        <p:nvSpPr>
          <p:cNvPr name="Freeform 15" id="15"/>
          <p:cNvSpPr/>
          <p:nvPr/>
        </p:nvSpPr>
        <p:spPr>
          <a:xfrm flipH="false" flipV="false" rot="-8100000">
            <a:off x="15409886" y="12095451"/>
            <a:ext cx="9512725" cy="224846"/>
          </a:xfrm>
          <a:custGeom>
            <a:avLst/>
            <a:gdLst/>
            <a:ahLst/>
            <a:cxnLst/>
            <a:rect r="r" b="b" t="t" l="l"/>
            <a:pathLst>
              <a:path h="224846" w="9512725">
                <a:moveTo>
                  <a:pt x="0" y="0"/>
                </a:moveTo>
                <a:lnTo>
                  <a:pt x="9512725" y="0"/>
                </a:lnTo>
                <a:lnTo>
                  <a:pt x="9512725" y="224846"/>
                </a:lnTo>
                <a:lnTo>
                  <a:pt x="0" y="2248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8100000">
            <a:off x="16582492" y="12274439"/>
            <a:ext cx="9512725" cy="224846"/>
          </a:xfrm>
          <a:custGeom>
            <a:avLst/>
            <a:gdLst/>
            <a:ahLst/>
            <a:cxnLst/>
            <a:rect r="r" b="b" t="t" l="l"/>
            <a:pathLst>
              <a:path h="224846" w="9512725">
                <a:moveTo>
                  <a:pt x="0" y="0"/>
                </a:moveTo>
                <a:lnTo>
                  <a:pt x="9512725" y="0"/>
                </a:lnTo>
                <a:lnTo>
                  <a:pt x="9512725" y="224846"/>
                </a:lnTo>
                <a:lnTo>
                  <a:pt x="0" y="2248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8100000">
            <a:off x="15033501" y="12764100"/>
            <a:ext cx="9512725" cy="224846"/>
          </a:xfrm>
          <a:custGeom>
            <a:avLst/>
            <a:gdLst/>
            <a:ahLst/>
            <a:cxnLst/>
            <a:rect r="r" b="b" t="t" l="l"/>
            <a:pathLst>
              <a:path h="224846" w="9512725">
                <a:moveTo>
                  <a:pt x="0" y="0"/>
                </a:moveTo>
                <a:lnTo>
                  <a:pt x="9512725" y="0"/>
                </a:lnTo>
                <a:lnTo>
                  <a:pt x="9512725" y="224846"/>
                </a:lnTo>
                <a:lnTo>
                  <a:pt x="0" y="2248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777026" y="3909343"/>
            <a:ext cx="6468921" cy="3530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6791" indent="-368396" lvl="1">
              <a:lnSpc>
                <a:spcPts val="5084"/>
              </a:lnSpc>
              <a:buFont typeface="Arial"/>
              <a:buChar char="•"/>
            </a:pPr>
            <a:r>
              <a:rPr lang="en-US" sz="3412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Clear – Erase the signature</a:t>
            </a:r>
          </a:p>
          <a:p>
            <a:pPr algn="l" marL="736791" indent="-368396" lvl="1">
              <a:lnSpc>
                <a:spcPts val="5084"/>
              </a:lnSpc>
              <a:buFont typeface="Arial"/>
              <a:buChar char="•"/>
            </a:pPr>
            <a:r>
              <a:rPr lang="en-US" sz="3412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Undo – Remove the last stroke (optional feature)</a:t>
            </a:r>
          </a:p>
          <a:p>
            <a:pPr algn="l" marL="736791" indent="-368396" lvl="1">
              <a:lnSpc>
                <a:spcPts val="5084"/>
              </a:lnSpc>
              <a:buFont typeface="Arial"/>
              <a:buChar char="•"/>
            </a:pPr>
            <a:r>
              <a:rPr lang="en-US" sz="3412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Download – Save signature as .png</a:t>
            </a:r>
          </a:p>
          <a:p>
            <a:pPr algn="l">
              <a:lnSpc>
                <a:spcPts val="2374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7074738" y="562181"/>
            <a:ext cx="4852470" cy="1045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93"/>
              </a:lnSpc>
            </a:pPr>
            <a:r>
              <a:rPr lang="en-US" b="true" sz="7357" spc="294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MODULES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930530" y="2923443"/>
            <a:ext cx="5965573" cy="622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true">
                <a:solidFill>
                  <a:srgbClr val="EEC51D"/>
                </a:solidFill>
                <a:latin typeface="Roboto Bold"/>
                <a:ea typeface="Roboto Bold"/>
                <a:cs typeface="Roboto Bold"/>
                <a:sym typeface="Roboto Bold"/>
              </a:rPr>
              <a:t>Drawing panel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330413" y="3690976"/>
            <a:ext cx="6659429" cy="2841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3122" indent="-351561" lvl="1">
              <a:lnSpc>
                <a:spcPts val="4559"/>
              </a:lnSpc>
              <a:buFont typeface="Arial"/>
              <a:buChar char="•"/>
            </a:pPr>
            <a:r>
              <a:rPr lang="en-US" sz="3256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Users can draw using mouse or touch</a:t>
            </a:r>
          </a:p>
          <a:p>
            <a:pPr algn="l" marL="703122" indent="-351561" lvl="1">
              <a:lnSpc>
                <a:spcPts val="4559"/>
              </a:lnSpc>
              <a:buFont typeface="Arial"/>
              <a:buChar char="•"/>
            </a:pPr>
            <a:r>
              <a:rPr lang="en-US" sz="3256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Canvas element captures signature strokes</a:t>
            </a:r>
          </a:p>
          <a:p>
            <a:pPr algn="l">
              <a:lnSpc>
                <a:spcPts val="4559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352597" y="3134758"/>
            <a:ext cx="5965573" cy="622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true">
                <a:solidFill>
                  <a:srgbClr val="EEC51D"/>
                </a:solidFill>
                <a:latin typeface="Roboto Bold"/>
                <a:ea typeface="Roboto Bold"/>
                <a:cs typeface="Roboto Bold"/>
                <a:sym typeface="Roboto Bold"/>
              </a:rPr>
              <a:t>Action Controls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30530" y="6456230"/>
            <a:ext cx="5965573" cy="622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true">
                <a:solidFill>
                  <a:srgbClr val="EEC51D"/>
                </a:solidFill>
                <a:latin typeface="Roboto Bold"/>
                <a:ea typeface="Roboto Bold"/>
                <a:cs typeface="Roboto Bold"/>
                <a:sym typeface="Roboto Bold"/>
              </a:rPr>
              <a:t>Action Controls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531805" y="7245656"/>
            <a:ext cx="6659429" cy="1698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3122" indent="-351561" lvl="1">
              <a:lnSpc>
                <a:spcPts val="4559"/>
              </a:lnSpc>
              <a:buFont typeface="Arial"/>
              <a:buChar char="•"/>
            </a:pPr>
            <a:r>
              <a:rPr lang="en-US" sz="3256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Simple, minimalistic interface</a:t>
            </a:r>
          </a:p>
          <a:p>
            <a:pPr algn="l" marL="703122" indent="-351561" lvl="1">
              <a:lnSpc>
                <a:spcPts val="4559"/>
              </a:lnSpc>
              <a:buFont typeface="Arial"/>
              <a:buChar char="•"/>
            </a:pPr>
            <a:r>
              <a:rPr lang="en-US" sz="3256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Real-time preview of signature</a:t>
            </a:r>
          </a:p>
          <a:p>
            <a:pPr algn="l">
              <a:lnSpc>
                <a:spcPts val="455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07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336575" y="-505450"/>
            <a:ext cx="7885580" cy="11828370"/>
            <a:chOff x="0" y="0"/>
            <a:chExt cx="6350000" cy="9525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201760" t="0" r="0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192315" y="612415"/>
            <a:ext cx="559181" cy="296366"/>
          </a:xfrm>
          <a:custGeom>
            <a:avLst/>
            <a:gdLst/>
            <a:ahLst/>
            <a:cxnLst/>
            <a:rect r="r" b="b" t="t" l="l"/>
            <a:pathLst>
              <a:path h="296366" w="559181">
                <a:moveTo>
                  <a:pt x="0" y="0"/>
                </a:moveTo>
                <a:lnTo>
                  <a:pt x="559182" y="0"/>
                </a:lnTo>
                <a:lnTo>
                  <a:pt x="559182" y="296366"/>
                </a:lnTo>
                <a:lnTo>
                  <a:pt x="0" y="296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3740273" y="1293935"/>
            <a:ext cx="4206186" cy="8229600"/>
            <a:chOff x="0" y="0"/>
            <a:chExt cx="1107802" cy="21674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07802" cy="2167467"/>
            </a:xfrm>
            <a:custGeom>
              <a:avLst/>
              <a:gdLst/>
              <a:ahLst/>
              <a:cxnLst/>
              <a:rect r="r" b="b" t="t" l="l"/>
              <a:pathLst>
                <a:path h="2167467" w="1107802">
                  <a:moveTo>
                    <a:pt x="0" y="0"/>
                  </a:moveTo>
                  <a:lnTo>
                    <a:pt x="1107802" y="0"/>
                  </a:lnTo>
                  <a:lnTo>
                    <a:pt x="1107802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107802" cy="2224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5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4092384" y="2018466"/>
            <a:ext cx="3501963" cy="1101527"/>
          </a:xfrm>
          <a:custGeom>
            <a:avLst/>
            <a:gdLst/>
            <a:ahLst/>
            <a:cxnLst/>
            <a:rect r="r" b="b" t="t" l="l"/>
            <a:pathLst>
              <a:path h="1101527" w="3501963">
                <a:moveTo>
                  <a:pt x="0" y="0"/>
                </a:moveTo>
                <a:lnTo>
                  <a:pt x="3501963" y="0"/>
                </a:lnTo>
                <a:lnTo>
                  <a:pt x="3501963" y="1101527"/>
                </a:lnTo>
                <a:lnTo>
                  <a:pt x="0" y="11015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5768" y="1028700"/>
            <a:ext cx="13287628" cy="8097115"/>
          </a:xfrm>
          <a:custGeom>
            <a:avLst/>
            <a:gdLst/>
            <a:ahLst/>
            <a:cxnLst/>
            <a:rect r="r" b="b" t="t" l="l"/>
            <a:pathLst>
              <a:path h="8097115" w="13287628">
                <a:moveTo>
                  <a:pt x="0" y="0"/>
                </a:moveTo>
                <a:lnTo>
                  <a:pt x="13287628" y="0"/>
                </a:lnTo>
                <a:lnTo>
                  <a:pt x="13287628" y="8097115"/>
                </a:lnTo>
                <a:lnTo>
                  <a:pt x="0" y="809711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2377" t="-7499" r="-10241" b="-568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313396" y="2244427"/>
            <a:ext cx="5059939" cy="57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b="true" sz="33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LANDING PAGE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310361" y="3920442"/>
            <a:ext cx="3066009" cy="3885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44"/>
              </a:lnSpc>
            </a:pPr>
            <a:r>
              <a:rPr lang="en-US" sz="4531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NORMAL </a:t>
            </a:r>
          </a:p>
          <a:p>
            <a:pPr algn="ctr">
              <a:lnSpc>
                <a:spcPts val="6344"/>
              </a:lnSpc>
            </a:pPr>
            <a:r>
              <a:rPr lang="en-US" sz="4531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MATERIAL </a:t>
            </a:r>
          </a:p>
          <a:p>
            <a:pPr algn="ctr">
              <a:lnSpc>
                <a:spcPts val="5644"/>
              </a:lnSpc>
            </a:pPr>
            <a:r>
              <a:rPr lang="en-US" b="true" sz="403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UI DESIGNS</a:t>
            </a:r>
          </a:p>
          <a:p>
            <a:pPr algn="ctr">
              <a:lnSpc>
                <a:spcPts val="6344"/>
              </a:lnSpc>
            </a:pPr>
            <a:r>
              <a:rPr lang="en-US" sz="4531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USING </a:t>
            </a:r>
          </a:p>
          <a:p>
            <a:pPr algn="ctr">
              <a:lnSpc>
                <a:spcPts val="6344"/>
              </a:lnSpc>
            </a:pPr>
            <a:r>
              <a:rPr lang="en-US" b="true" sz="453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HTML  </a:t>
            </a:r>
            <a:r>
              <a:rPr lang="en-US" b="true" sz="453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CSS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421" t="0" r="-20999" b="-549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387930" y="904164"/>
            <a:ext cx="6154831" cy="8229600"/>
            <a:chOff x="0" y="0"/>
            <a:chExt cx="16210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210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621026">
                  <a:moveTo>
                    <a:pt x="0" y="0"/>
                  </a:moveTo>
                  <a:lnTo>
                    <a:pt x="1621026" y="0"/>
                  </a:lnTo>
                  <a:lnTo>
                    <a:pt x="16210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621026" cy="2224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5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462561" y="4523635"/>
            <a:ext cx="4394437" cy="1382250"/>
          </a:xfrm>
          <a:custGeom>
            <a:avLst/>
            <a:gdLst/>
            <a:ahLst/>
            <a:cxnLst/>
            <a:rect r="r" b="b" t="t" l="l"/>
            <a:pathLst>
              <a:path h="1382250" w="4394437">
                <a:moveTo>
                  <a:pt x="0" y="0"/>
                </a:moveTo>
                <a:lnTo>
                  <a:pt x="4394437" y="0"/>
                </a:lnTo>
                <a:lnTo>
                  <a:pt x="4394437" y="1382250"/>
                </a:lnTo>
                <a:lnTo>
                  <a:pt x="0" y="13822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625396"/>
            <a:ext cx="11387930" cy="8829433"/>
          </a:xfrm>
          <a:custGeom>
            <a:avLst/>
            <a:gdLst/>
            <a:ahLst/>
            <a:cxnLst/>
            <a:rect r="r" b="b" t="t" l="l"/>
            <a:pathLst>
              <a:path h="8829433" w="11387930">
                <a:moveTo>
                  <a:pt x="0" y="0"/>
                </a:moveTo>
                <a:lnTo>
                  <a:pt x="11387930" y="0"/>
                </a:lnTo>
                <a:lnTo>
                  <a:pt x="11387930" y="8829433"/>
                </a:lnTo>
                <a:lnTo>
                  <a:pt x="0" y="88294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311" t="0" r="-18311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667125" y="4733008"/>
            <a:ext cx="3985308" cy="906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8"/>
              </a:lnSpc>
            </a:pPr>
            <a:r>
              <a:rPr lang="en-US" b="true" sz="25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BACKGROUND COLOUR</a:t>
            </a:r>
          </a:p>
          <a:p>
            <a:pPr algn="ctr">
              <a:lnSpc>
                <a:spcPts val="3638"/>
              </a:lnSpc>
            </a:pPr>
            <a:r>
              <a:rPr lang="en-US" b="true" sz="25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CHANGE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421" t="0" r="-20999" b="-549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387930" y="904164"/>
            <a:ext cx="6154831" cy="8229600"/>
            <a:chOff x="0" y="0"/>
            <a:chExt cx="16210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210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621026">
                  <a:moveTo>
                    <a:pt x="0" y="0"/>
                  </a:moveTo>
                  <a:lnTo>
                    <a:pt x="1621026" y="0"/>
                  </a:lnTo>
                  <a:lnTo>
                    <a:pt x="16210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621026" cy="2224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5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462561" y="4523635"/>
            <a:ext cx="4394437" cy="1382250"/>
          </a:xfrm>
          <a:custGeom>
            <a:avLst/>
            <a:gdLst/>
            <a:ahLst/>
            <a:cxnLst/>
            <a:rect r="r" b="b" t="t" l="l"/>
            <a:pathLst>
              <a:path h="1382250" w="4394437">
                <a:moveTo>
                  <a:pt x="0" y="0"/>
                </a:moveTo>
                <a:lnTo>
                  <a:pt x="4394437" y="0"/>
                </a:lnTo>
                <a:lnTo>
                  <a:pt x="4394437" y="1382250"/>
                </a:lnTo>
                <a:lnTo>
                  <a:pt x="0" y="13822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90839" y="1028700"/>
            <a:ext cx="11578769" cy="7873563"/>
          </a:xfrm>
          <a:custGeom>
            <a:avLst/>
            <a:gdLst/>
            <a:ahLst/>
            <a:cxnLst/>
            <a:rect r="r" b="b" t="t" l="l"/>
            <a:pathLst>
              <a:path h="7873563" w="11578769">
                <a:moveTo>
                  <a:pt x="0" y="0"/>
                </a:moveTo>
                <a:lnTo>
                  <a:pt x="11578769" y="0"/>
                </a:lnTo>
                <a:lnTo>
                  <a:pt x="11578769" y="7873563"/>
                </a:lnTo>
                <a:lnTo>
                  <a:pt x="0" y="78735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667125" y="4733008"/>
            <a:ext cx="3985308" cy="906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8"/>
              </a:lnSpc>
            </a:pPr>
            <a:r>
              <a:rPr lang="en-US" b="true" sz="25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TEXT COLOUR</a:t>
            </a:r>
          </a:p>
          <a:p>
            <a:pPr algn="ctr">
              <a:lnSpc>
                <a:spcPts val="3638"/>
              </a:lnSpc>
            </a:pPr>
            <a:r>
              <a:rPr lang="en-US" b="true" sz="25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CHANGE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421" t="0" r="-20999" b="-549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387930" y="904164"/>
            <a:ext cx="6154831" cy="8229600"/>
            <a:chOff x="0" y="0"/>
            <a:chExt cx="16210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210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621026">
                  <a:moveTo>
                    <a:pt x="0" y="0"/>
                  </a:moveTo>
                  <a:lnTo>
                    <a:pt x="1621026" y="0"/>
                  </a:lnTo>
                  <a:lnTo>
                    <a:pt x="16210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621026" cy="2224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5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462561" y="4523635"/>
            <a:ext cx="4394437" cy="1382250"/>
          </a:xfrm>
          <a:custGeom>
            <a:avLst/>
            <a:gdLst/>
            <a:ahLst/>
            <a:cxnLst/>
            <a:rect r="r" b="b" t="t" l="l"/>
            <a:pathLst>
              <a:path h="1382250" w="4394437">
                <a:moveTo>
                  <a:pt x="0" y="0"/>
                </a:moveTo>
                <a:lnTo>
                  <a:pt x="4394437" y="0"/>
                </a:lnTo>
                <a:lnTo>
                  <a:pt x="4394437" y="1382250"/>
                </a:lnTo>
                <a:lnTo>
                  <a:pt x="0" y="13822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1655795"/>
            <a:ext cx="11205479" cy="6975411"/>
          </a:xfrm>
          <a:custGeom>
            <a:avLst/>
            <a:gdLst/>
            <a:ahLst/>
            <a:cxnLst/>
            <a:rect r="r" b="b" t="t" l="l"/>
            <a:pathLst>
              <a:path h="6975411" w="11205479">
                <a:moveTo>
                  <a:pt x="0" y="0"/>
                </a:moveTo>
                <a:lnTo>
                  <a:pt x="11205479" y="0"/>
                </a:lnTo>
                <a:lnTo>
                  <a:pt x="11205479" y="6975410"/>
                </a:lnTo>
                <a:lnTo>
                  <a:pt x="0" y="69754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667125" y="4961814"/>
            <a:ext cx="3985308" cy="448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8"/>
              </a:lnSpc>
            </a:pPr>
            <a:r>
              <a:rPr lang="en-US" b="true" sz="25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FONT SIZE CHANGE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DAGsBADVvpE</dc:identifier>
  <dcterms:modified xsi:type="dcterms:W3CDTF">2011-08-01T06:04:30Z</dcterms:modified>
  <cp:revision>1</cp:revision>
  <dc:title>Copy of  Query Website</dc:title>
</cp:coreProperties>
</file>

<file path=docProps/thumbnail.jpeg>
</file>